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69223DD-EB1D-44B1-9EBC-16C7163ECB7F}" type="datetimeFigureOut">
              <a:rPr lang="pl-PL" smtClean="0"/>
              <a:t>2013-04-17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30F370D-DE5D-4482-9B60-C95B9B1E4073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9223DD-EB1D-44B1-9EBC-16C7163ECB7F}" type="datetimeFigureOut">
              <a:rPr lang="pl-PL" smtClean="0"/>
              <a:t>2013-04-17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0F370D-DE5D-4482-9B60-C95B9B1E407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69223DD-EB1D-44B1-9EBC-16C7163ECB7F}" type="datetimeFigureOut">
              <a:rPr lang="pl-PL" smtClean="0"/>
              <a:t>2013-04-17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30F370D-DE5D-4482-9B60-C95B9B1E407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9223DD-EB1D-44B1-9EBC-16C7163ECB7F}" type="datetimeFigureOut">
              <a:rPr lang="pl-PL" smtClean="0"/>
              <a:t>2013-04-17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0F370D-DE5D-4482-9B60-C95B9B1E407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69223DD-EB1D-44B1-9EBC-16C7163ECB7F}" type="datetimeFigureOut">
              <a:rPr lang="pl-PL" smtClean="0"/>
              <a:t>2013-04-17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30F370D-DE5D-4482-9B60-C95B9B1E4073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9223DD-EB1D-44B1-9EBC-16C7163ECB7F}" type="datetimeFigureOut">
              <a:rPr lang="pl-PL" smtClean="0"/>
              <a:t>2013-04-17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0F370D-DE5D-4482-9B60-C95B9B1E407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9223DD-EB1D-44B1-9EBC-16C7163ECB7F}" type="datetimeFigureOut">
              <a:rPr lang="pl-PL" smtClean="0"/>
              <a:t>2013-04-17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0F370D-DE5D-4482-9B60-C95B9B1E407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9223DD-EB1D-44B1-9EBC-16C7163ECB7F}" type="datetimeFigureOut">
              <a:rPr lang="pl-PL" smtClean="0"/>
              <a:t>2013-04-17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0F370D-DE5D-4482-9B60-C95B9B1E407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69223DD-EB1D-44B1-9EBC-16C7163ECB7F}" type="datetimeFigureOut">
              <a:rPr lang="pl-PL" smtClean="0"/>
              <a:t>2013-04-17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0F370D-DE5D-4482-9B60-C95B9B1E407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9223DD-EB1D-44B1-9EBC-16C7163ECB7F}" type="datetimeFigureOut">
              <a:rPr lang="pl-PL" smtClean="0"/>
              <a:t>2013-04-17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0F370D-DE5D-4482-9B60-C95B9B1E407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9223DD-EB1D-44B1-9EBC-16C7163ECB7F}" type="datetimeFigureOut">
              <a:rPr lang="pl-PL" smtClean="0"/>
              <a:t>2013-04-17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0F370D-DE5D-4482-9B60-C95B9B1E4073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69223DD-EB1D-44B1-9EBC-16C7163ECB7F}" type="datetimeFigureOut">
              <a:rPr lang="pl-PL" smtClean="0"/>
              <a:t>2013-04-17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30F370D-DE5D-4482-9B60-C95B9B1E4073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pl/url?sa=i&amp;rct=j&amp;q=zdrowe+nawyki+%C5%BCywieniowe&amp;source=images&amp;cd=&amp;cad=rja&amp;docid=IN4QUQYXQIZ3HM&amp;tbnid=kiAZAp1xf1loCM:&amp;ved=&amp;url=http%3A%2F%2Fdietologaz.blogspot.com%2F2012%2F05%2Fpiramida-zdrowego-zywienia_259.html&amp;ei=plRuUbHbI4K47AbCs4DoAg&amp;bvm=bv.45368065,d.ZGU&amp;psig=AFQjCNGpfBWoGJ9CRgTIw9R7B3rOK-qNJg&amp;ust=136627152683462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pl/url?sa=i&amp;rct=j&amp;q=zdrowe+nawyki+%C5%BCywieniowe+owoce+i+warzywa&amp;source=images&amp;cd=&amp;cad=rja&amp;docid=uCTWjFIZK44WPM&amp;tbnid=ShoO4gSs0iSTcM:&amp;ved=&amp;url=http%3A%2F%2Ftwojregion24.pl%2Fwydarzenia%2Fdarmowe-owoce-i-warzywa-w-podstawowkach%2F&amp;ei=3FZuUZvIHY2U7QaoioD4Aw&amp;bvm=bv.45368065,d.ZGU&amp;psig=AFQjCNHQgAxwe6Ryh68ZIeyxQ87DN-lwTA&amp;ust=136627209286069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pl-PL" sz="4800" i="1" dirty="0" smtClean="0"/>
              <a:t>Zdrowe nawyki żywieniowe</a:t>
            </a:r>
            <a:endParaRPr lang="pl-PL" sz="4800" i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Wykonawcy : Marcel Górka , Rafał Bączek i Bartłomiej Chojnacki</a:t>
            </a:r>
          </a:p>
        </p:txBody>
      </p:sp>
    </p:spTree>
  </p:cSld>
  <p:clrMapOvr>
    <a:masterClrMapping/>
  </p:clrMapOvr>
  <p:transition advTm="4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26" name="AutoShape 2" descr="data:image/jpeg;base64,/9j/4AAQSkZJRgABAQAAAQABAAD/2wCEAAkGBhQSEBQUEhQVFRUWFxUWFhcXFRcXFRUZHRUXFxcXFxgYHSYgFxojGRcVHy8hJCcpLCwsFx4xNTAqNSYrLCkBCQoKDgwOGg8PGi4kHyUsLywsLiwyLywsLCwsLCwsLCwsLCwsLCwsLCwvLCwsLCwsLCwsLCwsLCwsLCwsLCwsKf/AABEIAQ4AuwMBIgACEQEDEQH/xAAcAAABBQEBAQAAAAAAAAAAAAAAAwQFBgcCAQj/xABKEAABAwIDBAYECAsGBwAAAAABAgMRACEEEjEFBkFREyJhcYGRMkKhsQcXI1KjwdHjFBUWVGJkgpKy4fAzNFNy0tMkQ3ODosLx/8QAGgEAAgMBAQAAAAAAAAAAAAAAAAQBAgMFBv/EADIRAAICAQQAAggFBAMAAAAAAAABAgMRBBIhMRNBFCIyUXGRofAFUmGBsTPB0fEjQuH/2gAMAwEAAhEDEQA/ANwooooAKKKKACiiigAoqB2tvMWXSgICoAM5o1E8qZ/lor/CH75+ylpaqqLabI3ItVFVdvfIkgdGkTxKz9lLObzrGb5JJCSQTn0i97eHfahaqp8p/RkbkWKiq2jelZXk6NINtVmLgEer216d51xPRoNpgOXjNlmI0mj0qr3/AEZO5FjoqvL3kcSSC2gAakudXUj5usg+RrlW8zon5EWBJhc2ETw/SSe41PpNf2mGUWOiq8d5HNOiRNwB0l1RYxa9wR4Gm35aq/wh++fsqr1dS7f0ZG5Fqoqq/lor/CH75+yrLhX86EqiMyQY5SJrSu+FvsslNMVooorYkKKKKACiiigAooooAKKKKACiiigCt7b3cceeK0FEEAXJBsI4CmP5HPfOb81f6auVFKy0lUm20V2oqDG6jyVBUtGLwSqPYK6/JZ7rAdEArLIzL4GdSJq20ULSVLjAbUVUbtvZ1KPRGREZlwBAFoE6CNedB3cfiB0ItlmVzlzZouOfjVnedCUlSjAAJJ7KpOA3rP4YoqV1VR1ZEpT6pjhasbIU1NJrs2rodibXkSK9331ElfRKzRMld4JgyBMgEjuoTsHEgyFNDrJVF4sIA9HSLR2CrMhQIkaGuqY9Gr+2ZbUVVG7j4Au0SmcqiVymSTyg3JN+dN/yOe+c35q/01cqKq9JU+0RtRTfyOe+c35q/wBNWvBsFDaEnVKQD4CKXorSqiFXsolJIKKKK2JCiiigAooooAKKKKACiiigAoorh1wJSVHQAk9wE0Ad0Uzb2s2ROaLkX1mY0769G1G/nDhwPbra2hqNy95bbL3Duik8PiErSFJIIOhFJ47GBptS1aAeZ4ChtJZZCTbwQG9+0jAYRcqjNHsH11VXGGsyygLC8iM5UCkKKBlGWRcEk3HZTpnFFeIK1XJk+P8A8pztpIDSZ9Kbc4i/hpXlr9a5WtY7/g7MKtjhBeXJK7pbbzfIrN4lB5jinw17jVprKULKSCkwoEFJ5EaeHA9hrRdhbXGIZCxY6KTxSoaiu1odR4kdj7QrrdPse+PT/kkaKTeeCUlSjAFyaaHbbWUnNpmtxMEi3PT2in20uxBRb6Q/opoNqN/PHCYkxJgTGl7Uth8SlwShQUJiRzoygcWvIVoooqSAooooAKKK8oA9ooooAKKKKACvFJkQdDXtFADdWz2zqhPkOc++9eDZrXzE27B2x7z505oqMInc/ecNNBIASAANALCqlvXtMKVkzQhHpHhm+uKsW2dodC0VesbJ7/5a1nmIXMg3kybwTxseBrn6y6KxW/3HtJU3mz5CjTbZB6ywRxECPrqI29tJxlKD13JUL5r5b204mOGgPOn7WFZBX/akEQRMT4x9dMtu4IvN5EBOXMklJKtBwCgZ8eyk4umM4vA04zkm/Mqq98XyAm6SdeqCQIi0mTefGr/sPbBwzyVk/JuQlzsMWXVBXsB0LSEtuJuOsFhXD5/ARPDnVxLQy5TMRHb39/GtdVbGDjOHYaatyUozXBqxSlabwpKh3giklbObOraTNvRHOffVY3F20og4d2cyPQPAp5T/AFarhXTrnG2KkjmW1ypm4Mbfi5v5iTqbiTdWb+K9KssJQISAkawBApSitMIyy2FFFFSQFFFFABRRRQAUUU0fx+UkZSSOPDSe+qyko9kpN9Duio8bYT81UROnaQfqpZ3HBIJIMDL33HbVVZF85J2sdUUxc2qBPVVpOnbHO1eK2qOCSbKnvF4/rso8WHvDZIf0GkmH8wJAIgkX5jX20jtDEZUwNT7qLLIwg5voFFt4GGOxOZXYNKj8Q+EJkybgADUkkAAeJpR94pEhOePVmJ8TSId6QpJZUjLJkrRAMQDAUSdT51511yu3Wt/EfhiOF/gTXiVB0ICJFutnSP8AxNzTkikWcQ0HZUJOk8BUTvutSMPmTOVK0lcT6FxJjgCQavbpUlWlxnhv9SKJOc2mxXbuPeQ1nwyUPKSoFxGa+SDmywfSmPbrSDe8whJW24kKAMjrhPMKy38p8KorWOWw7LayYIJNwFcZg6gyddatOG2s2Wj0AnUlr1kg3OUcUST3TyplaOuKxLn9f8jGppsqW6PKJl58LCXmVBWXiDP/AMI5dtXDZO0Q82FDXRQ5Gskwm2Q1ikEIKUuqDboiEmbJMHiCRccCat+zcacM/B9A693A+FRU/Q7drfqy+/8AYvj0ivj2kXmiuULBAI0NNHNpgT1VWnhrGsV2ZSUexBJvoe0UyRtVJixvHDmJnX+r12/jgmRBPLkTBMeQqPEjjOSdrHVFNcPtAL4EGJv46c9D5Uj+N08jw/ofzqPFjjOQ2skKK8SqQDzr2tCoV5Fe0UAeRTJ3peCUwDI+qb0+oqso58yU8DEOPfNT9Xo/5udqVw6nCTnAAgQQdT505oqFDHmyc/ocmAOQqExD2ZRPl3U92niPVHHWo1RrjfiN+XsXS7+IzTDzGm1MEXWXEBRSVpICh6p4HzqF3f3aeZdLj2ILtlADrQM0SesbaaV7jttuZoBCQOQ4VLbJdKmgSZMmuVG6cYOK6Y64OKyxqpvrnvPvp3jschoDORKuqlPFass5UjiTFcZOse8++nTzKVekAYIIkAwRoROhrqazChHPv/sI0e0ymObqJxaxlzsFKUqWhSZCAq+VKreXCfCpvBYPD4VKQmVFIIzcb3JqUxeOyoVwAET36/VVVxW0ktozKT6RgAm+v2Sa2WXFKTz9/X9xxTsktrfBOv7Lw2IAK205tRMjQg8Dzr3aDGdMjUT/ADH11FbM2mtawbAGIAHDlUxiNpIS5kUqFG4njJ+2ltTUmljv3EV+q+B/upteR0Sjcej3cqssVnWMQWnApNuI7DxFXfY+0w+2FDXRQ5GnPw/U74+HLtfVC+rq2vfHpj4JtHCjLXtFdQSOcgoCBbs07K6oowAUUUUAFFFJPPZYhJVPLhUN4WWArRTQY0/MVrHtA5f1FH4cYnIriff9lU8WJOGO65WuBXjTkpBiJ4Gm+Jcv2CqXXKuG75EpZYwew6iSZHtpurAqn0h7aZ4zaRccDaDCb5jwAGqj4VwreZKmFOMpJCVZATppIMamvMuPitvH7jM7fCXJ05sRtAK15ABcqVMDztS7GHCh1FoUBbqmQOPDsrLMfjH1Zlla1XVmBvIuDbQmDqKlNzseplUpPpZZST1SPqgXpiWhio5yLenyb56L3i0oZguOIROmYkTXYwPSALS4CNQUqOU98ekKqXwmYBQ+Ubkqi4klQAtIHAD6++j4MX304fEZ0qypUlTeYEapOaOdsptVp6eKqVm58e9msLpOe3BaTsgrRlKpAJvJ1B5nUTbwpgvd4N3ceQkDmcvtNPmNoqZw61uJVIUTe1ibd1zSG2cGnHYUKRexsNe0d4IBrKuySe3OENRm8rc+DpjBI1bdaKogKCgo0lgd2lJEuLS4rNmBIJy/5ZFqyrHYNTbhSdBoeB5GusB0pcCUKWnnCiIHE2ph6f1Wtx2HofV3KfHw/wDTWcXsUrSQVDmDexpXZKwwQE6ceZ5k9te7JSpLaQ4qVm4Cj1gIsL3mLnvr3GN3nnr30km6ZKUPI5Epua2votKFgiRoa6qE2Hj/APlq/Z+ypV9/LEJJnlXpqr42VqaOfKLTwLUU0/Dj/hq8qWYezT1SIMX49taKyLeERgVoooq5AUUUUAFFFFACbzkCq/vBjcjcDVXuqTxD0q7BUO9tdEwtI6qrTwPA99cPVTd8nGL4RvHEMNle244cPhw2P7bEGDzCLSPGQPE1O4HZKEYTocyZiV3Fl2JJ5QYHhThnDtOlK1hK1oJyKIumb2rM96dmvYd5alOJhZlOUkTKs3WGorKMF/Tzjz+JpTp3qJSlnn3fp5k/idglskyFCxBGiuZEd9c7EwADojTNHhMj2Eip/dzd8tYRLbq86pUvMAYGaDlE3jjw1rvZmBSy8cxSCfRuLnsGuk1XxIvKTFJ6XbZiPKG+2dsLDqg2lKCOr0hTKjxMDl51I7LxLymMyhmWpZCQfRSP0oAtYnT1gO2usSwyV512UY8baxwtT38IQlIM9XneB2k8B2mlczT568h+WzatqGLmx+kJL6klBuW0jKkn5y1TKoA7KgHNsIbWMPs1TZdJkpW4rKbEnKFekQIOotzi0+9tNt4OtBViC3nBBHWRw/eFUbdX4OXmMal51beRskpyqJUswUi0dUX48qYrlHDc3yvImEYShLL58i2u7BQ8lJeypegZ+jgozcYCr0pgd3GmjIGYjSYgeA+uaRxbbyHlFCc6F3EEApMaGT7aeYjFuJSIbzGL37KV8aXOXwHONqfBQN6n1l8FvNmzW1zZhy8a0JsEtpz+kUpzf5oE+2owbQWpWYYbrD1lACP2jekXccpDqS47M+okAJHM8z4+zjaNsZJQN9RdvjFY6HSlFKu0GrVszHB1APEWNVvGp9bzrjZ20uiXM9X1u7nTWj1Cpntb4YpZHdHJc6KTD6cuaRliZm0c5rptwKAIMg3BHGvRiZ1RRRQAV5XtNsdiujQTqeAgnxgAmAL+FACrb6VEhJBgwYIMHkeVJY1/KntNJ7PwwbbkkEkZlKGh1MjsvVe2htHMorJhPDsFK6mxxhhdslPDFtqY9aEHom1LVBIt1RHM/ZUXhmFvth1TeRStUzy4idL+6aj8XvIQYTI7f640yd225mgrWNLyY07Ozh2Vyo0SS4fI57UcOJbcBhFJ9IACmG3dnturBIDq0GQgtqXHYSgiB/mmq6dvuIUPlDbgozPC/Op/ZO2OmSeCk6iT3giqWU2J7myIzdPKX38gx72PUhORtKQfSyqSHI7AqQPOm+z3WmXAp1jEB0mzjgLlzaxFvITTvpzMyZ76PwpQ0UfM1b0LjGflx/c39J9Xbt+XA42vhVOH5JSZsCFSPbFq7b2a4nDdGlcL1m5/Zk8O2vWXswmTYTrflaozH7Z+SztrUmZgkSJGqVHgax8GTW3PXvF4ylJYwMPxHielSrLB6xgAZAQAE348ad7LZeCgSlxOXLbVJJNyZEgU12ZvSVupbcsVCUqB1PI042nt3o3EoUSkEXVJiToJ4cb0Srk+GZqt7tuB7vPtR9lKegZU4VEyQhS8ukCE8517Keqw5cbTnlKoEwZg6wRofKmTGKJtJPbJpdsE8THeaxlUlFL6jFljjiO39/eVreHA4pBGRTrqT82yU30hMn2RXOxNgvLWFvApSCDBBBVGljfzqyu4gSRy5G8Uk6TwJg9pq1c1KO2PfwM5yce0PlC1V/bCsgy/O939W86fgk6E+dMNrYYkX1TfvGv86mFCTTbMZXNxaSJrcrbeYfg7h4dSeI4pqbwLimnOhI6pJKDwAJNuUkxbv7JzJp8oUFJMEGQe2tGwWLTjMOlY/tEcAbhQ4XteBrau3p7dy2vtfwYIn6KabOxnSIvZQsoeYnQWMe8cKd092WPCaimz075JHUbIgkaq1sbZdRIvOUaTeUWmQQeNqaNtpw7RucqZN4m50tVX+vQDLeDHQA2nU3PdwHjVV2oT0RKQTFyBqRenWIxJWoqVqTP8q4w+JEnNAHP6j31ybLd09xeuLbyikYtYCj4Ag8RHCbH38uNR4xihnEKJvEXzX0J8wD3VpGIbbzZgAQdBlB8SeVJBzl1Z0gAGjxseQ7GMpLJQWcJiXVQlDmUmZKYEnjJsO2rhuxsM4dBzHrq1i4SBMCeJ7ammhmSb34GPeeNNncShQgKKeYUNfEVSUpTWOkLWZT2yO3VNA3N++B21yltKtFfWfOkVIBkZk8OPb2DWu0Igg5rDWEkn2CI1q2Xjhg3HHDJnZuHGRdoGWCrlB08jNV17CIQ262FpXmWVCI6pvY+fsqRG1+jV1RmSRCgoQD3cqjMeG3CohEFWs34zVHjal5k13RXEmQGzdlw+0OKTPcAZ93vqw7bZayZnEzw9IpkcQY1FIYUBuYiTqTc93YKS22suMjmkn28azlnsmuyNtyRHYDbSGFJHRlLZsCFrOXhoom1XLNABVx05Ac6zvH7SW+AwlCRceiII4SeQirSjGKAAHAAeVROvelknUSUJJ+ZIOti5JsdZOpnypfBOAmAeBHMHsqo7RbeU4QhUJM92mn2cAa92A0+haiQr9HjPOI5eVTHTKEW0+Qsaay30WlbxQrmOR4V3iwFICgLixHZ/Kkg4VAZ05SdOR7u3srrDLgwdDaubCcoS9Yu4xnHgrWPYyqtobj7Kdbt7cOGeBPoKssdnPwrnaqVAqQYsZFQa3zXXhlNSRzc4ZtOGwqc5dSonOBbq5SOBsJPfNPKrHwfPrVhBmMgKIT2DlVnrsxeUmaoKq+8205V0YNk3V38vCrFjFqDaigZlQco5mqC/sHFLJKkG96xv3OO2KKsbP4sEiDpzt41w7iZjwmnH5MYj/DPspu5sxxJgpPv+ukvR7H1FhKxqOD0baKAcwBHHl7BKZ7oNNvywaSLJRP6Tg/hia6e2WpXpIV2cCPEGm/4kPJzzJ/8Ab6q0Wms84sZWrg1zwOGt4y6oBtPfAUEgdqlAeAAvTnDtZ3AhPrGBPfTdvDKSICFQOwfbXLmJLZBhQMyIF/fUS01v5GK3Xxsa/QkHSkLKA7p+yeWhvSLyVCOu7eBIKbX7uderbcX1lNqveCBbwm1Nzs9XzViOVvrrH0W9/wDUajqKorhv7/cfqwwSop6ZZNpSox3QDqKQzCVBRIyidAQRz00rh5tahC0KVGkgSKQGFUFFQDg7LR76PRL/AMjKyvpl2x+nD5klSYUOYynhOtI4AB1eWcutyB9tNDiOiPorSVfNABPCbU7w2GdbUVZVEmdQOIiKPRb/AMrI30Y7/k6GCSlxSTCYEyEC48NedcdCFLCUkKubiIECZpEYFYVmCVg8I08p9lI/ixWfPkVmmbACrLTX/lZDsofbO9nq6RxaRq2etxFrjvn7alXMZlOaI1teYtpUXgMKWc+RsjPBJtXpQtxxKMqsxkj+Zml79DqJy9ngmq6mGcPseOFTsJKjJuJMX4SKTYxZnKr0xbv7O/30irAug+ifZSStnufNV/XjVo/h9rjtlH4cdFJaiKluj+482wnO2lwcDlV2cqq+OTBnn76salv5CgoBBEGRfv1141Fv7JcUIyH2UxTpL4xw4swsshKWUaRuVh8mCa7RPnU7Vf3UeVkCCfRSm3KrBXVcdvqmkXlZQUhisYlsSsx7z3CkdsY0s4d1wAEoQpQB0MDjWXYjfVS1FS0gntWfZaIqFKCfrsrOUkvVXJdcft9S7J6qfae81GnE1WWt51K9FlR7ifsptjt8y0sNqZlZE5QoyAdJEd9P1XVP1YZ+QlOu6XLLYX64LtV5vepJSDAuJyjMVDv5UJ3iUtKoQUREKJ58hwNaLU17tvmZumfbJjFY/Kcous6Dl3/ZXeCwuU519ZfsT3dtR2zHkJQFESozJm8Twp4dpI5eareNqvlPsNj8iRVia4L9RjG2mlEgKSSNcqwY8hSw2o1xnz/lVlKPkVcJjsvUhicYEJk+A5mkHNsMjn5/yqMOJDj4zXSCYExYAmPGKly46IUHnkk9nMlSulXc+qPr+ypQ4io38ZJiSkgD9L+VIM7wMr9EhXc4CfdVU4ovsm+iWL9cF2midptcj+8Psr07Rb5H94fZU7kV8OY4U9z040x2ViCp8ucgfCbAeU0jtTHAtnKIuAbza/Z2Col/eP8ABUolvMlwKKVJkqKwogJKRoIGvfWVtsIrMui8K5eXZcjiK4L9Z5gvhFfcWUJwqVKmwStUxzUCLedTru8LqE5nGkJATK/lJycs3IE99UeqqSzzj4A6bCxl2vC5VT2pv82jCNPMpzrcUUlBVYZQZMgXExHfUGPhUcSR0uGSJmYWoHS2o50LWUvoPR7DYd0HJW92ZR7BVoqk/B1iOk6ZRsVEGOUiYq7Una8zbOhUsQSI7eBsKwrwNwUKB8qzNvDNo9FCR2xJ8zWl7xuZcI+RFm1G+mlZCNsnPCiAOwfXwrFo2RMP4sIQpapypEnsqnM7WZexq1YlsJCWwRKbqSOMgyFagX4VJ7b2hmSEJ60grVB1AnKnxN/CoHCbDfWvrIErTC1g9RGa4SSLSAdO0VXD8kM1wjjMn/oeYUpQggKzE3unMoTpJ7op9hz1VHnl9WBqeyo3YuBDoWlanEOtyk5FWkEgyNCdL1JHDKQhU5iOoASmDx4yZq1MW7FISvr2t4F81k9x/iNR+3kOKw6w2esQOOozAqHlNTmAZbWwMxhfWgzb0jqKjsYkSUmCBB7Lz512p2RVTz8Dnxi96wVrZu7RSGlhxAWVFSgkmwHq5YHZN+NWpbJEEggG4kESOY50xaTlQVtiFxpwJ4WPG1Tmyt9HcY0rCutvLdcKOizNpSGo1K1I9FKYkkgcovSmmtVUf35GboOx5GCGpMUth1Q/A4Zv4VU+2ju88wCpYGWYBBBB7ai8Gf8AiB3q/hVT85KWGmKRTWUyReTmSUniCKybeHYjmHdJQVc55XiO29bLh0JBlXDTtp+yWc/SdGjOlJUVqSCUxAmTcWJpDXNRrc8ZwM6ZvOMlDcwTSGcGtlYbdzIStZWtXShSCVZgoBPAaaVOkGuMFu1h0POh09M2or6JClFQZRAUogeqSSLi9hTvogAANBYeGlL/AIbb4ikl5f3NtW0mmM8VIbPen/2qE2/jiyGHCJTlcAiQQZWJnyqc2pZr9pPuVUDvbtBKdnBJyFWqZcGZI6RQJ6M6yLSBzrbWr1Ev1MauXkq+7+11h7IlQCivKpRQSEoHWznLrESewVY5eZxbmUqxCFNEOgNDImTmBIEwLSD20l8EjaVO4xSRfI2EzqAonN/CKeY6GEuKZQULUrrZRpBhUdpMiuRZc1/xnVr08ZQ3Nlej8Iy5YYS5iUpkf2SJBzGNUi+lPN7dgutMpAeZfz6ZDfLHbppXeKxjCsM4zkS0+p5t0EkhPVGVQvpmknlNV3DOONr6NwFF5KVWHeOfeLVKTxkVlHHRvnwWHquA8Mn8Iq/VQPguN340lPuq/wBPWe0Uh7JF70JBwb4Vp0apvFo51joQ0AesiP8AMJ85rY95f7o/P+Gr3VlAUIHaSNBVDRDBJalwKGZEJkJUQTA4LBlIgme6q/sVDgxA+TJTMIbStSQsZRZWVU6Ge0m9Wl9pKkYkkCQgQbwCLlMi0lJAvzqv7u7ZAhb7ggKUJiSq7cBIAn0Uq8+2tW44WC0U5PklcDs9LDrhgjTqqcJKFT1tdQe/jTraGISpowUzmTpE+trektoLS+8p1J6q1a5cpIECYUJGlKLwKciutxTpl5nWBRTzNGdnsnuBEtp/a/iNMtsPBMyQPR15ExPnVg2Oy0ltOYE+lx7TrTXb+zG33ISiEONqQoixQoSpCjJuO7jTuolmGxISqjieWyvOpdUIZSVwAoBM5wpJzacUnQ341cGNvqyJKRAUkGCTxANVHc7etWAUWn0LDmbLIROYTAy6dXiL8a0bG7ZbcbCi0c3HMACJ4Ec494pKmajLa1nIxZFuOUyGxe11uIynSoHBH/igO1f8KqmsQpKj1U5e7SmOFwiRiJvMq/hVXV2rHCwJptt5ZKJbJ0qETtsuPYllFwMJiI5qWnKTHhPlT/b20EsYdSypSSYSCBJEmCQOJAkx2Uhs84XCNN4tolTaArMtSQHXioFKQknRPYNbTpSWtnug4DOkhiW4id0sc0lnEPuBacgbbVpMrVMJB4wmeFXjZ+zW3khbbwUhWhAv3EcCONQeG2vhtspUwcyFiFo0SpUD0hlBBygmx4GoDYO03tnbRGFUrMhfhM5spjgoEQYpbTbq09vTZvdGMsJ+SLVvds0NMAhRMrSNP0VVmW+i0rQyjLCgkqKpuoZ1wmOy9+2tU3hxodaGZIsoe5VQb2zyttGVthQAPpwFemqQOMVtqtyqUpPzMa9qlwVj4OdnLQ3i3UkpOVCEQSL9ZV+eg86suOwqcSFKaVDvpOMTOZSQLt/OGa5A40rgNlEk9KOiTBKehcKMxHBUGVCOdJbL2g1hG3XXSATORZGZw3ISBxnsHbXI2bpZydOFsVXgqG2dmrxjqSr5MpGXKW1TrMQBa9dYbc3F4jIhSXHAgEIN+qPmyeFqvWD2i5/ahbK84BzKBVHsr3HbWxCwQcTaJhCCkW7gJqHv6hgUyvJlh+C1ooViEHVJCT4SPqrQqpHwcsQX1DioSeZ5+2rvXSs4l9+4rDojN5f7m/8A9NXurJZ6yRWq73uFOAxJSJIaWQJibczpWEjHu55KXYHzTf2TPhVMZL5JfE9H+CuqSs515iUHLlj0QVdWY4gc6ruz8EHnHVKHpKyoA9AKATnPhceNc7t4N/IpKg6BnMyYChHDPYjXzqY2ZgXOiLZIQtC88AhWZCm0oBm1wWzp86pyskp4OW9nIJWgiQkjLczlKQoDwkjwp5g9nIaSspmTkGsiJJqMQy8VLyLTKVBJJkA5Ui1uRkU6wKXh0nSxEJiCCJzHxrSj+ouSlnssn8Ig9Gk3i9+Gppwlm4k28692TtAoYSIEHMb9qjwrtQGuk+VdFzeWjnuCzk8wuxW1uh3o87iSkIM6QCZ1jiKdvYsNqKLE3CoMgEm6TzPPt7rVXbWHfGLbDailKmiUqCiggpJzXHGT7uVSuCdUUJDqUhYSM1wZN7ymJJifGufCO6xzfQ1J4ikPi4k+qPKoxg/8T+0r+FVOlQB1Z+ym2z2SrEqI0TnUT4EfXXQg8Jt+4xIX4QVBSWkCSQokpH6UISCfVJJgE0jvjisViiyywlJwzmUDIoFCHWsyVJUqBlIi4MgwCKsOMwTbJdxBJJylWUwU5vVIEazAHKTEVX9xcCol8qJ6LO2pKfV6QJlS/wCHzpGyMpT+P8G1c1GHw/kZbubo4pl5DshGVZCypRAQ2Ospwn5kA2keRpzva+vFPM4pltSg2VBRQLghSVpUUzZJTfsmrdj8J0rLzU2dQUnnMWvOkxaq5uPiustBtIBjkU2Pv9lQq9ssdJ/eSXZmOe398EqdpofwwWg2KkyORg2rpKilCJ4pnTgVLine0WZQlKRqtIAFtc1MN9cOGcSlGkMt/XWmqW+tQb88mcI5IPe/abqG0BlYb6QhPJQMpICVdv20/c2WTgQyt9PSACFg3zgyFcyJqLWsGJEwQRImCONeHERe/lakPAeEs9G2OMEpsZr8GYS04pKlJKpN4OYlUgcrnypR/HpI1HgbVCJxedOZxSE5T0YBPyigCYUTorUjgbDWk8U4kaGao9Om8tg4pvg2n4Pm/kXFc1mrXVf3HZy4NHbJ871YKZm8yZdcIjt4cKXcK82kSVIUkDvFZcncB2ZLf/kfrFbDXtUJMhG5GI4Ap/rsSKbP/B7ilLCg44iAQCkiYNyJIM6DyrZ6KAMiwm5D7aQlKLDiSSonUkmLkmn2E3NeWoJWmEkpk30BM1p9Qv47cUpYQyVZFKSetYwbXy2tNhOoqY5TyiG+MMou+G5+JOIjDJ+SDbYEKAuJm1Q/5K7SFgkwOak3rVF7XeA/uyuVlT3+rpy9sVw5td+4DBBIUEXvICySQQJHVT+8BxqNr7z9SjUTMF7qbSKgoiSkEC6bAwSO6QK5c3T2ir1APEfVWsMbSdUFSypBASRN5JiRoBa+hNcY3arwK0oYUYKglV4PVBBjLpJPH1TfSoUGuE38waj2ZSrc7aPAHn6Y1q67L3Xca2e9b5dxHjNqsCNsPfmy9J9KJuBbMkc5gwYBkC0rN7SdIX8gQUlASCqypVBvl0AuYm3bVkpJNZ+pKUTK8RurjlghSCROkiIpPDbn45tKkpQQCZACgOUz5Vqo2o6ULPQKSpOSAZJVJg8OAva1xcXjh7ar4BIwyzEiMw61wJBANrnhJ5Vn4TznL+ZGEZcd1dofMVN/X/rlTfD7kY1CipLUGTeRJnWe+tYG2HZIDBJ6xHWKbBeUTKeIIPGwPKlHNrOAN/IKKl55SFeiEkCZyxeQbxU+E/e/mThFJ3U3dxPTg4lJyghQ0IkTy7DTb4RN1MViMcXGWwpHRoTOYC4mbeVX0bVeI/u6haZzCNYiCAZ7wNa4b2u+QVHDEDKSBmOaRntZNyYTFuNaLPmwWEZCNwsdxZB/7ke6vF7gY46Mgf8Acrb8Di1LzZm1IiNeOukgWiD49lOqMlj57X8GePKwosoJGkq08RyN6UHwc4+P7IE/5xX0BRUZJI3d7DFvDNJUIUEiR2xepKiioAz0/CuYzfgpykxPS2mJIno4mCDHbXPxuD82+m+7qm4DaobaUiFHMVEkFI/5akJ1STIUoL11SOU1MJ3lzturUHFQsEJUsKELWtRTdNh1spjVNrcQCdPwrmJ/BTHPpbefR9orj43R+bfTD/bqoYPbfRhACTCYzdY9cfKBQmDBOcc4yCniN7OusluQrKUpzEBBEqURa8qM9gtQBY/jdH5t9N93QPhcH5t9OP8AbqpYjbxWwGik5rBTma6hIkRFrIb8lfOtJY3eFKHljIpUWBlAuQnrRktFyNbrUZM0ATqvhYgAnCkAiRLsAiYkfJ3Egjwoa+FgqISnClROgDsk8TADd+NVZreFEgqbUesVGFpSJKnTYBEAZXVAjjA7q6O8qZByLgKbVGdMHJBAMI4kcI0ERxALKPhbET+DW/64/wBuj43R+bfTfd1WcFtgKfZJBkO5lTlWCkpazpSCnqj5IxewVHOe295UpVdtR6yCTnTJyFsyepEnIQTGizQBY/jdH5t9N93R8bg/Nvpvu6gcHtxPRrUUqlCWwbo63WQL9WwOVydZ6ZYtNNXt4goRkI6qEgDJAhSSoehcQCBMxnOvEAtHxuj82+m+7rtz4VykkKwpBFiC7BHeC3aq0ztlOXEOZVdZTUJlMWSpJzEp0M3AAkcRxhcc+FuFSQQDlsSCbJA1AHLlQBffjb/Vvpvu6Pjb/Vvpvu6zuigDRPjb/Vvpvu6Pjb/Vvpvu6zuigDRPjb/Vvpvu6Pjb/Vvpvu6zuigDRPjb/Vvpvu6Pjb/Vvpvu6zuigDRPjb/Vvpvu6Pjb/Vvpvu6zuigD/9k="/>
          <p:cNvSpPr>
            <a:spLocks noChangeAspect="1" noChangeArrowheads="1"/>
          </p:cNvSpPr>
          <p:nvPr/>
        </p:nvSpPr>
        <p:spPr bwMode="auto">
          <a:xfrm>
            <a:off x="63500" y="-15557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28" name="Picture 4" descr="http://2.bp.blogspot.com/-z50rH8VI8QA/T6bmltRQFAI/AAAAAAAAAFo/NxSh8aNYYb8/s1600/piramida+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8771"/>
            <a:ext cx="9144000" cy="6876771"/>
          </a:xfrm>
          <a:prstGeom prst="rect">
            <a:avLst/>
          </a:prstGeom>
          <a:noFill/>
        </p:spPr>
      </p:pic>
    </p:spTree>
  </p:cSld>
  <p:clrMapOvr>
    <a:masterClrMapping/>
  </p:clrMapOvr>
  <p:transition advTm="4000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Żywienie to nie tylko jedzenie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628800"/>
            <a:ext cx="7239000" cy="4846320"/>
          </a:xfrm>
        </p:spPr>
        <p:txBody>
          <a:bodyPr>
            <a:normAutofit fontScale="25000" lnSpcReduction="20000"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 </a:t>
            </a:r>
            <a:br>
              <a:rPr lang="pl-PL" dirty="0" smtClean="0"/>
            </a:br>
            <a:r>
              <a:rPr lang="pl-PL" sz="5800" dirty="0" smtClean="0"/>
              <a:t>Prawidłowo dobrana dieta powinna zapewniać odpowiednią ilość energii (kalorii) i składników odżywczych. Nie ma produktu spożywczego, który zawierałby wszystkie niezbędne składniki pokarmowe w dużych ilościach. Podstawową zasadą zdrowego żywienia jest duże urozmaicenie spożywanych pokarmów. Nie tylko dzienna, lecz także jednorazowa racja pokarmowa powinna być urozmaicona. Prawidłowa dieta powinna dostarczać w odpowiednich ilościach makroelementów - białek, węglowodanów i tłuszczów oraz mikroelementów tj. witamin i minerałów. Jedząc artykuły spożywcze należące do każdej z wymienionych grup można zaspokoić wszystkie potrzeby pokarmowe organizmu. Należy codziennie spożywać posiłki złożone z produktów pochodzących z 5 grup pożywienia: pieczywa, kasz i innych produktów zbożowych; owoców i warzyw, mięsa, drobiu, ryb, jaj; roślin strączkowych oraz produktów mlecznych. W skład posiłków muszą wchodzić również tłuszcze, z których co najmniej 1/3 powinna zawierać nienasycone kwasy tłuszczowe. </a:t>
            </a:r>
            <a:br>
              <a:rPr lang="pl-PL" sz="5800" dirty="0" smtClean="0"/>
            </a:br>
            <a:r>
              <a:rPr lang="pl-PL" sz="5800" dirty="0" smtClean="0"/>
              <a:t>Tak wygląda teoria zdrowego i racjonalnego żywienia. Rzeczywistość jest niestety zupełnie inna. W dobie kariery, a więc braku czasu, oraz barów szybkiej obsługi społeczeństwo nabiera złe nawyki żywieniowe. Zazwyczaj jemy w pośpiechu, nie przeżuwając jedzenia tylko je połykając. Jemy w barach szybkiej obsługi gdzie przygotowanie posiłku zajmuje kilka minut, a przez to z pewnością nie zawiera odpowiednich składników odżywczych. Coraz częściej podjadamy między posiłkami. Jemy coraz bardziej kaloryczne potrawy, coraz więcej przekąsek składa się ze słodkich napojów, ziemniaczanych i kukurydzianych chrupków. </a:t>
            </a:r>
          </a:p>
          <a:p>
            <a:endParaRPr lang="pl-PL" dirty="0"/>
          </a:p>
        </p:txBody>
      </p:sp>
    </p:spTree>
  </p:cSld>
  <p:clrMapOvr>
    <a:masterClrMapping/>
  </p:clrMapOvr>
  <p:transition advTm="20000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Poprawne odżywianie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dirty="0"/>
              <a:t>• Ponad połowa Polaków (52%) jest przekonana, że odżywia się zdrowo, ale tylko 5% uważa, iż spożywa bardzo zdrową żywność, i tyle samo (5%) zdecydowanie negatywnie ocenia swój codzienny jadłospis. Jednocześnie ankietowani w zdecydowanej większości (70%) nie zamierzają zmieniać swoich przyzwyczajeń i nawyków związanych z jedzeniem. Wśród 30% pozostałych, którzy chcą to zrobić, są najczęściej osoby zamożne, wyżej wykształcone, a także ci, którzy negatywnie oceniają walory zdrowotne swego sposobu żywienia. </a:t>
            </a:r>
            <a:br>
              <a:rPr lang="pl-PL" dirty="0"/>
            </a:br>
            <a:r>
              <a:rPr lang="pl-PL" dirty="0"/>
              <a:t>• Blisko połowa badanych (47%) ocenia, że obecnie oni i ich rodziny odżywiają się zdrowiej niż dziesięć lat temu, 29% nie zmieniło w tym czasie sposobu żywienia, a 16% uważa, że dawniej oni sami i członkowie ich rodzin odżywiali się zdrowiej. </a:t>
            </a:r>
            <a:br>
              <a:rPr lang="pl-PL" dirty="0"/>
            </a:br>
            <a:r>
              <a:rPr lang="pl-PL" dirty="0"/>
              <a:t>• Polacy są przekonani o prawidłowej strukturze spożywanych produktów. Wyjątek stanowi niedobór ryb, który odczuwa 56% ankietowanych. Mniej więcej, co czwarty Polak ocenia, że spożywa za mało mleka i jego przetworów oraz owoców i warzyw. Również mniej więcej, co czwarty przyznaje się do zjadania zbyt dużych ilości słodyczy i tłuszczów. </a:t>
            </a:r>
            <a:br>
              <a:rPr lang="pl-PL" dirty="0"/>
            </a:br>
            <a:r>
              <a:rPr lang="pl-PL" dirty="0"/>
              <a:t>• Jedna trzecia respondentów zawsze sprawdza, czy żywność, którą kupuje, jest świeża, a 15% nigdy nie zwraca na to uwagi. Większość konsumentów (70%) nie czyta informacji na opakowaniu dotyczących składników kupowanej żywności lub robi to tylko sporadycznie. Prawie dwie trzecie badanych (62%) przynajmniej czasami kupuje tzw. zdrową żywność. </a:t>
            </a:r>
            <a:br>
              <a:rPr lang="pl-PL" dirty="0"/>
            </a:br>
            <a:endParaRPr lang="pl-PL" dirty="0"/>
          </a:p>
        </p:txBody>
      </p:sp>
    </p:spTree>
  </p:cSld>
  <p:clrMapOvr>
    <a:masterClrMapping/>
  </p:clrMapOvr>
  <p:transition advTm="15000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Owoce i warzywa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>
              <a:buNone/>
            </a:pPr>
            <a:endParaRPr lang="pl-PL" dirty="0"/>
          </a:p>
        </p:txBody>
      </p:sp>
      <p:pic>
        <p:nvPicPr>
          <p:cNvPr id="15362" name="Picture 2" descr="http://twojregion24.pl/site_media/zdjecia/2009/09/28/Owoce_i_wrzywa_to_samo_zdrowie_JPG_226x250_crop_q10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56792"/>
            <a:ext cx="8172400" cy="5301208"/>
          </a:xfrm>
          <a:prstGeom prst="rect">
            <a:avLst/>
          </a:prstGeom>
          <a:noFill/>
        </p:spPr>
      </p:pic>
    </p:spTree>
  </p:cSld>
  <p:clrMapOvr>
    <a:masterClrMapping/>
  </p:clrMapOvr>
  <p:transition advTm="4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Źródła 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Ściąga.pl</a:t>
            </a:r>
          </a:p>
          <a:p>
            <a:r>
              <a:rPr lang="pl-PL" dirty="0" smtClean="0"/>
              <a:t>Grafika </a:t>
            </a:r>
          </a:p>
          <a:p>
            <a:r>
              <a:rPr lang="pl-PL" dirty="0" err="1" smtClean="0"/>
              <a:t>Wikipedia</a:t>
            </a:r>
            <a:endParaRPr lang="pl-PL" dirty="0"/>
          </a:p>
        </p:txBody>
      </p:sp>
    </p:spTree>
  </p:cSld>
  <p:clrMapOvr>
    <a:masterClrMapping/>
  </p:clrMapOvr>
  <p:transition advTm="4000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</TotalTime>
  <Words>118</Words>
  <Application>Microsoft Office PowerPoint</Application>
  <PresentationFormat>Pokaz na ekranie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Bogaty</vt:lpstr>
      <vt:lpstr>Zdrowe nawyki żywieniowe</vt:lpstr>
      <vt:lpstr>Slajd 2</vt:lpstr>
      <vt:lpstr>Żywienie to nie tylko jedzenie</vt:lpstr>
      <vt:lpstr>Poprawne odżywianie</vt:lpstr>
      <vt:lpstr>Owoce i warzywa</vt:lpstr>
      <vt:lpstr>Źródła :</vt:lpstr>
    </vt:vector>
  </TitlesOfParts>
  <Company>Ministrerstwo Edukacji Narodowej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Zdrowe nawyki żywieniowe</dc:title>
  <dc:creator>bartlomiejchojnacki</dc:creator>
  <cp:lastModifiedBy>bartlomiejchojnacki</cp:lastModifiedBy>
  <cp:revision>3</cp:revision>
  <dcterms:created xsi:type="dcterms:W3CDTF">2013-04-17T07:51:14Z</dcterms:created>
  <dcterms:modified xsi:type="dcterms:W3CDTF">2013-04-17T08:14:18Z</dcterms:modified>
</cp:coreProperties>
</file>